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7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3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1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4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93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2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97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46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5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7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2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8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0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8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7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0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7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4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99279C-A446-445E-B72A-79323E9AE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B275CD-933F-4B3B-8854-C14124394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337" y="3219188"/>
            <a:ext cx="1779896" cy="10041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ACD911-C613-4F47-98F5-4AE4A24F8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72" y="3875913"/>
            <a:ext cx="1989543" cy="15011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D9E1C7-6F71-4A77-84F1-8FE947745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00" y="2816903"/>
            <a:ext cx="1825646" cy="10792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EA6C7D-F418-4AE2-9D78-634356BDE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642" y="5903994"/>
            <a:ext cx="1475600" cy="791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D012DE-37A5-4885-B2B2-CBCA0D846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540" y="4895610"/>
            <a:ext cx="1475600" cy="10498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54F31B-1DBD-4198-ABB3-A80424B46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471" y="3799223"/>
            <a:ext cx="1679704" cy="1321715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F5CCB42-5D02-4886-B2C6-144CE38F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8" y="5392883"/>
            <a:ext cx="2138164" cy="12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9E523AD-EDD0-48B8-93F3-10B1B79D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6726" y="5202421"/>
            <a:ext cx="1212109" cy="16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831F162-BB98-4A6F-AA17-1C52C40834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6337" y="4152518"/>
            <a:ext cx="1825646" cy="131244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C117C66-7F04-43D0-92F3-2AAE36DD7739}"/>
              </a:ext>
            </a:extLst>
          </p:cNvPr>
          <p:cNvSpPr/>
          <p:nvPr/>
        </p:nvSpPr>
        <p:spPr>
          <a:xfrm>
            <a:off x="360906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33C90F5-48F5-4491-8A9D-FCF15913BC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1913" y="5464963"/>
            <a:ext cx="1475600" cy="13329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79FF173-A229-4A7C-B694-6646D4C061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6010" y="4234752"/>
            <a:ext cx="1478402" cy="132171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EBC531B-97FF-4439-8ECD-60364F0256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3044" y="5006045"/>
            <a:ext cx="1743294" cy="164718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085FFDC-5638-4BFC-8E38-76E7C0AE2E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0066" y="1020136"/>
            <a:ext cx="1806068" cy="157301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13A0EB2-8AE3-42D2-B02B-5C15159669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0264" y="2497110"/>
            <a:ext cx="1528290" cy="138732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7EBD111-2BFD-46AC-ACBE-1F8999273A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4697" y="1020136"/>
            <a:ext cx="1734145" cy="15947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3ADD2D5-C433-4E14-9977-174E26D169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1925" y="2487758"/>
            <a:ext cx="1619134" cy="146286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1033EA3-6353-465B-8FDD-1859A68312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57200" y="5308416"/>
            <a:ext cx="2150357" cy="13873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DCD249A-D5F5-4366-9939-CF210548DB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86338" y="3841710"/>
            <a:ext cx="2638647" cy="14659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9F0CE7-E2E4-4D0E-BBC3-A782E07EAC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24412" y="2614921"/>
            <a:ext cx="2945852" cy="11938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56FAFF-4D3C-4303-8D14-D7523AD3593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93976" y="3785778"/>
            <a:ext cx="1636110" cy="11830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5FDFDAB-0C1B-4CB3-876B-F7188736F3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7292" y="2646440"/>
            <a:ext cx="1569749" cy="170227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28296A9-A634-4808-9290-492447A980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97403" y="5294787"/>
            <a:ext cx="1528290" cy="130127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F201D8A-E45E-43DC-89F8-E2DF4AF8B12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59817" y="1985832"/>
            <a:ext cx="2138164" cy="12607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DE3BB07-34A3-468E-BB39-AF770E42113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6322" y="1752545"/>
            <a:ext cx="1073495" cy="113855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0D96ADA-1314-4E39-A955-0E174BA1F90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90839" y="1291148"/>
            <a:ext cx="2234629" cy="148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3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RegularSeedLeftStep">
      <a:dk1>
        <a:srgbClr val="000000"/>
      </a:dk1>
      <a:lt1>
        <a:srgbClr val="FFFFFF"/>
      </a:lt1>
      <a:dk2>
        <a:srgbClr val="41243D"/>
      </a:dk2>
      <a:lt2>
        <a:srgbClr val="E2E5E8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702FD9"/>
      </a:accent6>
      <a:hlink>
        <a:srgbClr val="3F83BF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Bodoni MT</vt:lpstr>
      <vt:lpstr>Goudy Old Style</vt:lpstr>
      <vt:lpstr>Wingdings 2</vt:lpstr>
      <vt:lpstr>SlateVTI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maryi alejandra ronderos</dc:creator>
  <cp:lastModifiedBy>maryi alejandra ronderos</cp:lastModifiedBy>
  <cp:revision>11</cp:revision>
  <dcterms:created xsi:type="dcterms:W3CDTF">2020-02-11T20:57:28Z</dcterms:created>
  <dcterms:modified xsi:type="dcterms:W3CDTF">2020-02-11T23:39:06Z</dcterms:modified>
</cp:coreProperties>
</file>